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4386-B410-49CD-BD23-9058C56FAF2D}" type="datetimeFigureOut">
              <a:rPr lang="ko-KR" altLang="en-US" smtClean="0"/>
              <a:t>2017-03-14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A94-C853-49A5-AE3F-B46A70292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53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4386-B410-49CD-BD23-9058C56FAF2D}" type="datetimeFigureOut">
              <a:rPr lang="ko-KR" altLang="en-US" smtClean="0"/>
              <a:t>2017-03-14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A94-C853-49A5-AE3F-B46A70292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8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4386-B410-49CD-BD23-9058C56FAF2D}" type="datetimeFigureOut">
              <a:rPr lang="ko-KR" altLang="en-US" smtClean="0"/>
              <a:t>2017-03-14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A94-C853-49A5-AE3F-B46A70292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19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4386-B410-49CD-BD23-9058C56FAF2D}" type="datetimeFigureOut">
              <a:rPr lang="ko-KR" altLang="en-US" smtClean="0"/>
              <a:t>2017-03-14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A94-C853-49A5-AE3F-B46A70292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8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4386-B410-49CD-BD23-9058C56FAF2D}" type="datetimeFigureOut">
              <a:rPr lang="ko-KR" altLang="en-US" smtClean="0"/>
              <a:t>2017-03-14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A94-C853-49A5-AE3F-B46A70292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69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4386-B410-49CD-BD23-9058C56FAF2D}" type="datetimeFigureOut">
              <a:rPr lang="ko-KR" altLang="en-US" smtClean="0"/>
              <a:t>2017-03-14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A94-C853-49A5-AE3F-B46A70292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31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4386-B410-49CD-BD23-9058C56FAF2D}" type="datetimeFigureOut">
              <a:rPr lang="ko-KR" altLang="en-US" smtClean="0"/>
              <a:t>2017-03-14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A94-C853-49A5-AE3F-B46A70292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21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4386-B410-49CD-BD23-9058C56FAF2D}" type="datetimeFigureOut">
              <a:rPr lang="ko-KR" altLang="en-US" smtClean="0"/>
              <a:t>2017-03-14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A94-C853-49A5-AE3F-B46A70292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17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4386-B410-49CD-BD23-9058C56FAF2D}" type="datetimeFigureOut">
              <a:rPr lang="ko-KR" altLang="en-US" smtClean="0"/>
              <a:t>2017-03-14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A94-C853-49A5-AE3F-B46A70292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24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4386-B410-49CD-BD23-9058C56FAF2D}" type="datetimeFigureOut">
              <a:rPr lang="ko-KR" altLang="en-US" smtClean="0"/>
              <a:t>2017-03-14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A94-C853-49A5-AE3F-B46A70292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54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4386-B410-49CD-BD23-9058C56FAF2D}" type="datetimeFigureOut">
              <a:rPr lang="ko-KR" altLang="en-US" smtClean="0"/>
              <a:t>2017-03-14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6A94-C853-49A5-AE3F-B46A70292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05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64386-B410-49CD-BD23-9058C56FAF2D}" type="datetimeFigureOut">
              <a:rPr lang="ko-KR" altLang="en-US" smtClean="0"/>
              <a:t>2017-03-14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56A94-C853-49A5-AE3F-B46A70292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69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4816600" y="1936925"/>
            <a:ext cx="763512" cy="278159"/>
          </a:xfrm>
          <a:prstGeom prst="ellipse">
            <a:avLst/>
          </a:prstGeom>
          <a:solidFill>
            <a:srgbClr val="07A158">
              <a:alpha val="1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26577" r="87917" b="60459"/>
          <a:stretch/>
        </p:blipFill>
        <p:spPr>
          <a:xfrm>
            <a:off x="120130" y="260121"/>
            <a:ext cx="1008112" cy="1019699"/>
          </a:xfrm>
          <a:prstGeom prst="rect">
            <a:avLst/>
          </a:prstGeom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627785" y="1700212"/>
            <a:ext cx="6173316" cy="4660471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직사각형 36"/>
          <p:cNvSpPr>
            <a:spLocks noChangeArrowheads="1"/>
          </p:cNvSpPr>
          <p:nvPr/>
        </p:nvSpPr>
        <p:spPr bwMode="auto">
          <a:xfrm>
            <a:off x="2719268" y="769970"/>
            <a:ext cx="4038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chemeClr val="accent3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CLEANSING STORY OLIVE CLEANSING FOAM</a:t>
            </a:r>
            <a:endParaRPr lang="en-US" altLang="ko-KR" sz="1400" b="1" dirty="0">
              <a:solidFill>
                <a:schemeClr val="accent3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4" descr="C:\Documents and Settings\Administrator\My Documents\네이트온 받은 파일\체크박스\체크박스\체크박스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99" y="2518108"/>
            <a:ext cx="1619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4568825" y="4335187"/>
            <a:ext cx="2652354" cy="24622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6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맑은 고딕" pitchFamily="50" charset="-127"/>
                <a:ea typeface="맑은 고딕" pitchFamily="50" charset="-127"/>
              </a:rPr>
              <a:t>Экстракт оливы</a:t>
            </a:r>
            <a:endParaRPr kumimoji="0" lang="en-US" altLang="ko-KR" sz="1000" b="1" dirty="0">
              <a:solidFill>
                <a:prstClr val="black">
                  <a:lumMod val="95000"/>
                  <a:lumOff val="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779912" y="4293096"/>
            <a:ext cx="4248472" cy="15841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/>
          </a:p>
        </p:txBody>
      </p:sp>
      <p:sp>
        <p:nvSpPr>
          <p:cNvPr id="24" name="직사각형 40"/>
          <p:cNvSpPr>
            <a:spLocks noChangeArrowheads="1"/>
          </p:cNvSpPr>
          <p:nvPr/>
        </p:nvSpPr>
        <p:spPr bwMode="auto">
          <a:xfrm>
            <a:off x="1102857" y="6196023"/>
            <a:ext cx="684212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ctr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ko-KR" sz="14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120g</a:t>
            </a:r>
            <a:endParaRPr lang="ko-KR" altLang="en-US" sz="1400" b="1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55"/>
          <p:cNvSpPr txBox="1">
            <a:spLocks noChangeArrowheads="1"/>
          </p:cNvSpPr>
          <p:nvPr/>
        </p:nvSpPr>
        <p:spPr bwMode="auto">
          <a:xfrm>
            <a:off x="2968774" y="1916832"/>
            <a:ext cx="54970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7A158"/>
                </a:solidFill>
                <a:latin typeface="+mn-ea"/>
              </a:rPr>
              <a:t>“</a:t>
            </a:r>
            <a:r>
              <a:rPr kumimoji="0" lang="ru-RU" altLang="ko-KR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7A158"/>
                </a:solidFill>
                <a:latin typeface="+mn-ea"/>
              </a:rPr>
              <a:t>Очищение и </a:t>
            </a:r>
            <a:r>
              <a:rPr kumimoji="0" lang="ru-RU" altLang="ko-KR" sz="140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7A158"/>
                </a:solidFill>
                <a:latin typeface="+mn-ea"/>
              </a:rPr>
              <a:t>антивозрастной</a:t>
            </a:r>
            <a:r>
              <a:rPr kumimoji="0" lang="ru-RU" altLang="ko-KR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7A158"/>
                </a:solidFill>
                <a:latin typeface="+mn-ea"/>
              </a:rPr>
              <a:t> эффект одновременно</a:t>
            </a:r>
            <a:r>
              <a:rPr lang="en-US" altLang="ko-KR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7A158"/>
                </a:solidFill>
                <a:latin typeface="+mn-ea"/>
              </a:rPr>
              <a:t>“</a:t>
            </a:r>
            <a:endParaRPr kumimoji="0" lang="ko-KR" altLang="en-US" sz="1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7A158"/>
              </a:solidFill>
              <a:latin typeface="+mn-ea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6372201" y="1927052"/>
            <a:ext cx="619496" cy="278159"/>
          </a:xfrm>
          <a:prstGeom prst="ellipse">
            <a:avLst/>
          </a:prstGeom>
          <a:solidFill>
            <a:srgbClr val="07A158">
              <a:alpha val="1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7173814" y="1936577"/>
            <a:ext cx="619496" cy="278159"/>
          </a:xfrm>
          <a:prstGeom prst="ellipse">
            <a:avLst/>
          </a:prstGeom>
          <a:solidFill>
            <a:srgbClr val="07A158">
              <a:alpha val="15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/>
          <p:cNvCxnSpPr/>
          <p:nvPr/>
        </p:nvCxnSpPr>
        <p:spPr>
          <a:xfrm>
            <a:off x="3563888" y="2224609"/>
            <a:ext cx="4608512" cy="0"/>
          </a:xfrm>
          <a:prstGeom prst="line">
            <a:avLst/>
          </a:prstGeom>
          <a:ln>
            <a:solidFill>
              <a:srgbClr val="07A1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38100" y="47625"/>
            <a:ext cx="9067800" cy="6767513"/>
          </a:xfrm>
          <a:prstGeom prst="roundRect">
            <a:avLst>
              <a:gd name="adj" fmla="val 5920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71438" y="77788"/>
            <a:ext cx="8994775" cy="6688137"/>
          </a:xfrm>
          <a:prstGeom prst="roundRect">
            <a:avLst>
              <a:gd name="adj" fmla="val 5414"/>
            </a:avLst>
          </a:prstGeom>
          <a:noFill/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 bwMode="auto">
          <a:xfrm>
            <a:off x="200018" y="1268760"/>
            <a:ext cx="2225118" cy="438142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32890"/>
            <a:ext cx="794388" cy="69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6720" y="1196752"/>
            <a:ext cx="506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Пенка для умывания с оливой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97468" y="2435853"/>
            <a:ext cx="5068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Легко </a:t>
            </a:r>
            <a:r>
              <a:rPr lang="ru-RU" sz="1200" dirty="0"/>
              <a:t>устраняет </a:t>
            </a:r>
            <a:r>
              <a:rPr lang="ru-RU" sz="1200" dirty="0" smtClean="0"/>
              <a:t>макияж </a:t>
            </a:r>
            <a:r>
              <a:rPr lang="ru-RU" sz="1200" dirty="0"/>
              <a:t>и </a:t>
            </a:r>
            <a:r>
              <a:rPr lang="ru-RU" sz="1200" dirty="0" smtClean="0"/>
              <a:t>кожные </a:t>
            </a:r>
            <a:r>
              <a:rPr lang="ru-RU" sz="1200" dirty="0"/>
              <a:t>загрязнения, тщательно очищая поры. </a:t>
            </a:r>
            <a:r>
              <a:rPr lang="ru-RU" sz="1200" dirty="0" smtClean="0"/>
              <a:t>После умывания кожа </a:t>
            </a:r>
            <a:r>
              <a:rPr lang="ru-RU" sz="1200" dirty="0"/>
              <a:t>не стягивается, поверхность не шелушится, </a:t>
            </a:r>
            <a:r>
              <a:rPr lang="ru-RU" sz="1200" dirty="0" smtClean="0"/>
              <a:t>пропадает </a:t>
            </a:r>
            <a:r>
              <a:rPr lang="ru-RU" sz="1200" dirty="0"/>
              <a:t>сухость и раздражения. </a:t>
            </a:r>
            <a:r>
              <a:rPr lang="ru-RU" sz="1200" dirty="0" smtClean="0"/>
              <a:t>Клетки </a:t>
            </a:r>
            <a:r>
              <a:rPr lang="ru-RU" sz="1200" dirty="0"/>
              <a:t>дермы полностью увлажняются, и кожа </a:t>
            </a:r>
            <a:r>
              <a:rPr lang="ru-RU" sz="1200" dirty="0" smtClean="0"/>
              <a:t>приобретает </a:t>
            </a:r>
            <a:r>
              <a:rPr lang="ru-RU" sz="1200" dirty="0"/>
              <a:t>приятную мягкость </a:t>
            </a:r>
            <a:r>
              <a:rPr lang="ru-RU" sz="1200" dirty="0" smtClean="0"/>
              <a:t>и легкость. </a:t>
            </a:r>
            <a:r>
              <a:rPr lang="ru-RU" sz="1200" dirty="0"/>
              <a:t>Насыщенная пенка придает коже естественный отблеск, шелковистость и бархатистость</a:t>
            </a:r>
            <a:r>
              <a:rPr lang="ru-RU" sz="1200" dirty="0" smtClean="0"/>
              <a:t>.</a:t>
            </a:r>
            <a:r>
              <a:rPr lang="ru-RU" sz="1200" dirty="0"/>
              <a:t> Быстро пенится и экономично расходуется.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1920" y="4806817"/>
            <a:ext cx="4176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Содержит </a:t>
            </a:r>
            <a:r>
              <a:rPr lang="ru-RU" sz="1100" dirty="0"/>
              <a:t>много биологически активных </a:t>
            </a:r>
            <a:r>
              <a:rPr lang="ru-RU" sz="1100" dirty="0" smtClean="0"/>
              <a:t>веществ и витаминов-антиоксидантов, </a:t>
            </a:r>
            <a:r>
              <a:rPr lang="ru-RU" sz="1100" dirty="0"/>
              <a:t>ослабляющих отрицательное </a:t>
            </a:r>
            <a:r>
              <a:rPr lang="ru-RU" sz="1100" dirty="0" smtClean="0"/>
              <a:t>воздействие внешней среды. Благодаря этому сглаживает </a:t>
            </a:r>
            <a:r>
              <a:rPr lang="ru-RU" sz="1100" dirty="0"/>
              <a:t>мимические морщины и поддерживает оптимальный уровень увлажненности кожи.</a:t>
            </a:r>
          </a:p>
        </p:txBody>
      </p:sp>
    </p:spTree>
    <p:extLst>
      <p:ext uri="{BB962C8B-B14F-4D97-AF65-F5344CB8AC3E}">
        <p14:creationId xmlns:p14="http://schemas.microsoft.com/office/powerpoint/2010/main" val="9675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모서리가 둥근 직사각형 35"/>
          <p:cNvSpPr/>
          <p:nvPr/>
        </p:nvSpPr>
        <p:spPr>
          <a:xfrm>
            <a:off x="119757" y="112145"/>
            <a:ext cx="8928992" cy="6624736"/>
          </a:xfrm>
          <a:prstGeom prst="roundRect">
            <a:avLst>
              <a:gd name="adj" fmla="val 15804"/>
            </a:avLst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98561" y="190500"/>
            <a:ext cx="8764463" cy="6468541"/>
          </a:xfrm>
          <a:prstGeom prst="roundRect">
            <a:avLst>
              <a:gd name="adj" fmla="val 14756"/>
            </a:avLst>
          </a:prstGeom>
          <a:noFill/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72798" y="476671"/>
            <a:ext cx="259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Olive Body Cleanser</a:t>
            </a:r>
            <a:endParaRPr lang="ko-KR" altLang="en-US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169637" y="1376704"/>
            <a:ext cx="5285461" cy="4572577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6313" y="1508633"/>
            <a:ext cx="5002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7A158"/>
                </a:solidFill>
                <a:latin typeface="+mn-ea"/>
              </a:rPr>
              <a:t>“</a:t>
            </a:r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Изысканное </a:t>
            </a:r>
            <a:r>
              <a:rPr lang="ru-RU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удовольствие для </a:t>
            </a:r>
            <a:r>
              <a:rPr lang="ru-RU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кожи тела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7A158"/>
                </a:solidFill>
                <a:latin typeface="+mn-ea"/>
              </a:rPr>
              <a:t>“</a:t>
            </a:r>
            <a:endParaRPr lang="ko-KR" altLang="en-US" sz="1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7A158"/>
              </a:solidFill>
              <a:latin typeface="+mn-ea"/>
            </a:endParaRPr>
          </a:p>
          <a:p>
            <a:r>
              <a:rPr lang="en-US" altLang="ko-KR" sz="14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       </a:t>
            </a:r>
            <a:endParaRPr lang="ko-KR" altLang="en-US" sz="1400" b="1" dirty="0">
              <a:solidFill>
                <a:schemeClr val="accent3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602381" y="1864434"/>
            <a:ext cx="4426004" cy="1350489"/>
            <a:chOff x="3084450" y="4710387"/>
            <a:chExt cx="4941766" cy="1210645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3084450" y="4840912"/>
              <a:ext cx="4941766" cy="1080120"/>
            </a:xfrm>
            <a:prstGeom prst="roundRect">
              <a:avLst/>
            </a:prstGeom>
            <a:solidFill>
              <a:schemeClr val="bg1">
                <a:alpha val="66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898967" y="4710387"/>
              <a:ext cx="1944294" cy="2759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1400" b="1" spc="-150" dirty="0">
                  <a:ln>
                    <a:solidFill>
                      <a:schemeClr val="bg2">
                        <a:lumMod val="75000"/>
                      </a:schemeClr>
                    </a:solidFill>
                  </a:ln>
                  <a:latin typeface="+mn-ea"/>
                </a:rPr>
                <a:t>э</a:t>
              </a:r>
              <a:r>
                <a:rPr lang="ru-RU" altLang="ko-KR" sz="1400" b="1" spc="-150" dirty="0" smtClean="0">
                  <a:ln>
                    <a:solidFill>
                      <a:schemeClr val="bg2">
                        <a:lumMod val="75000"/>
                      </a:schemeClr>
                    </a:solidFill>
                  </a:ln>
                  <a:effectLst/>
                  <a:latin typeface="+mn-ea"/>
                </a:rPr>
                <a:t>кстракт оливы</a:t>
              </a:r>
              <a:endParaRPr lang="ko-KR" altLang="en-US" sz="1400" b="1" spc="-150" dirty="0">
                <a:ln>
                  <a:solidFill>
                    <a:schemeClr val="bg2">
                      <a:lumMod val="75000"/>
                    </a:schemeClr>
                  </a:solidFill>
                </a:ln>
                <a:effectLst/>
                <a:latin typeface="+mn-ea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666760" y="2105535"/>
            <a:ext cx="13021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050" b="1" dirty="0" smtClean="0">
                <a:latin typeface="+mn-ea"/>
                <a:cs typeface="THE얌전해진언니" panose="02020503020101020101" pitchFamily="18" charset="-127"/>
              </a:rPr>
              <a:t>увлажняет</a:t>
            </a:r>
            <a:endParaRPr lang="en-US" altLang="ko-KR" sz="1050" b="1" dirty="0" smtClean="0">
              <a:latin typeface="+mn-ea"/>
              <a:cs typeface="THE얌전해진언니" panose="020205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050" b="1" dirty="0" smtClean="0">
                <a:latin typeface="+mn-ea"/>
                <a:cs typeface="THE얌전해진언니" panose="02020503020101020101" pitchFamily="18" charset="-127"/>
              </a:rPr>
              <a:t>питает</a:t>
            </a:r>
            <a:endParaRPr lang="en-US" altLang="ko-KR" sz="1050" b="1" dirty="0" smtClean="0">
              <a:latin typeface="+mn-ea"/>
              <a:cs typeface="THE얌전해진언니" panose="020205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050" b="1" dirty="0" smtClean="0">
                <a:latin typeface="+mn-ea"/>
                <a:cs typeface="THE얌전해진언니" panose="02020503020101020101" pitchFamily="18" charset="-127"/>
              </a:rPr>
              <a:t>смягчает</a:t>
            </a:r>
            <a:endParaRPr lang="en-US" altLang="ko-KR" sz="1050" b="1" dirty="0" smtClean="0">
              <a:latin typeface="+mn-ea"/>
              <a:cs typeface="THE얌전해진언니" panose="02020503020101020101" pitchFamily="18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ko-KR" sz="1050" b="1" dirty="0" smtClean="0">
                <a:latin typeface="+mn-ea"/>
                <a:cs typeface="THE얌전해진언니" panose="02020503020101020101" pitchFamily="18" charset="-127"/>
              </a:rPr>
              <a:t>расслабляет</a:t>
            </a:r>
            <a:endParaRPr lang="en-US" altLang="ko-KR" sz="1050" b="1" dirty="0" smtClean="0">
              <a:latin typeface="+mn-ea"/>
              <a:cs typeface="THE얌전해진언니" panose="02020503020101020101" pitchFamily="18" charset="-127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0" t="12221" r="8234" b="14092"/>
          <a:stretch/>
        </p:blipFill>
        <p:spPr bwMode="auto">
          <a:xfrm>
            <a:off x="4580792" y="2276872"/>
            <a:ext cx="1127900" cy="81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1457157" y="5604165"/>
            <a:ext cx="683200" cy="309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ko-KR" sz="1400" b="1" dirty="0" smtClean="0">
                <a:solidFill>
                  <a:srgbClr val="404040"/>
                </a:solidFill>
                <a:latin typeface="+mn-ea"/>
              </a:rPr>
              <a:t>740</a:t>
            </a:r>
            <a:r>
              <a:rPr lang="ru-RU" altLang="ko-KR" sz="1400" b="1" dirty="0" err="1" smtClean="0">
                <a:solidFill>
                  <a:srgbClr val="404040"/>
                </a:solidFill>
                <a:latin typeface="+mn-ea"/>
              </a:rPr>
              <a:t>гр</a:t>
            </a:r>
            <a:endParaRPr lang="ko-KR" altLang="en-US" sz="1400" b="1" dirty="0">
              <a:solidFill>
                <a:srgbClr val="404040"/>
              </a:solidFill>
              <a:latin typeface="+mn-ea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34" y="1733527"/>
            <a:ext cx="1573907" cy="381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2799" y="908720"/>
            <a:ext cx="452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Гель для душа с экстрактом оливы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4227" y="3420427"/>
            <a:ext cx="4498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Прекрасно </a:t>
            </a:r>
            <a:r>
              <a:rPr lang="ru-RU" sz="1200" dirty="0"/>
              <a:t>очищает </a:t>
            </a:r>
            <a:r>
              <a:rPr lang="ru-RU" sz="1200" dirty="0" smtClean="0"/>
              <a:t>от всех видов загрязнений, частичек кожи и надолго сохраняет свежесть. Продлевает молодость кожи, повышает </a:t>
            </a:r>
            <a:r>
              <a:rPr lang="ru-RU" sz="1200" smtClean="0"/>
              <a:t>защитные функции, предотвращает </a:t>
            </a:r>
            <a:r>
              <a:rPr lang="ru-RU" sz="1200" dirty="0"/>
              <a:t>появление </a:t>
            </a:r>
            <a:r>
              <a:rPr lang="ru-RU" sz="1200" dirty="0" smtClean="0"/>
              <a:t>шелушений, </a:t>
            </a:r>
            <a:r>
              <a:rPr lang="ru-RU" sz="1200" dirty="0"/>
              <a:t>придавая </a:t>
            </a:r>
            <a:r>
              <a:rPr lang="ru-RU" sz="1200" dirty="0" smtClean="0"/>
              <a:t>ей более </a:t>
            </a:r>
            <a:r>
              <a:rPr lang="ru-RU" sz="1200" dirty="0"/>
              <a:t>здоровый и ухоженный вид. </a:t>
            </a:r>
            <a:r>
              <a:rPr lang="ru-RU" sz="1200" dirty="0" smtClean="0"/>
              <a:t>Обладает расслабляющим эффектом, </a:t>
            </a:r>
            <a:r>
              <a:rPr lang="ru-RU" sz="1200" dirty="0"/>
              <a:t>дарит ощущение легкости и </a:t>
            </a:r>
            <a:r>
              <a:rPr lang="ru-RU" sz="1200" dirty="0" smtClean="0"/>
              <a:t>чистоты, оставляя притягательный экзотический аромат. Подходит </a:t>
            </a:r>
            <a:r>
              <a:rPr lang="ru-RU" sz="1200" dirty="0"/>
              <a:t>для чувствительной и поврежденной кожи. </a:t>
            </a:r>
          </a:p>
        </p:txBody>
      </p:sp>
    </p:spTree>
    <p:extLst>
      <p:ext uri="{BB962C8B-B14F-4D97-AF65-F5344CB8AC3E}">
        <p14:creationId xmlns:p14="http://schemas.microsoft.com/office/powerpoint/2010/main" val="5289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183</Words>
  <Application>Microsoft Office PowerPoint</Application>
  <PresentationFormat>Экран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테마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김보람</dc:creator>
  <cp:lastModifiedBy>Marina.Semitko</cp:lastModifiedBy>
  <cp:revision>10</cp:revision>
  <dcterms:created xsi:type="dcterms:W3CDTF">2017-02-07T05:09:56Z</dcterms:created>
  <dcterms:modified xsi:type="dcterms:W3CDTF">2017-03-14T06:32:45Z</dcterms:modified>
</cp:coreProperties>
</file>